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7" r:id="rId3"/>
    <p:sldId id="262" r:id="rId4"/>
    <p:sldId id="268" r:id="rId5"/>
    <p:sldId id="263" r:id="rId6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9FC71A-D696-DD07-0385-5A45471521CD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524003" y="1122361"/>
            <a:ext cx="9144000" cy="2387598"/>
          </a:xfrm>
        </p:spPr>
        <p:txBody>
          <a:bodyPr anchor="b" anchorCtr="1"/>
          <a:lstStyle>
            <a:lvl1pPr algn="ctr"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E6E925-6674-E502-8DFD-FB6D8932C6F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24003" y="3602041"/>
            <a:ext cx="9144000" cy="1655758"/>
          </a:xfrm>
        </p:spPr>
        <p:txBody>
          <a:bodyPr anchorCtr="1"/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/>
              <a:t>Click to edit Master subtitle style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50EFEF-4205-BA1F-74AE-16192B29255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5A30207-B92F-4E0A-8BCB-A217CF1F3677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4A1522-807A-B814-4A8B-A57B0105691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86981C-BE7F-A635-28A2-BDA3FE1BACA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B164898-829E-40E0-816C-D3C8CA767745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5882700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EC944-61F6-BC13-CC7B-D060ED3013F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D3A5E-B46A-E74F-9C76-D0A98B664808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7301E-7107-1160-9E16-21B614C5BF8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2631E6A-A2DB-4A8D-8849-402D96DFF98B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AE4F3B-594E-9B19-14A7-8C1FD38AB01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1AE8C0-37F3-8AA1-397F-069E6FFD0D5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74EB182-4100-4280-A06B-3EAF4B0ED949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275001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A9804A-6675-B489-DDBD-8421C2A57895}"/>
              </a:ext>
            </a:extLst>
          </p:cNvPr>
          <p:cNvSpPr txBox="1">
            <a:spLocks noGrp="1"/>
          </p:cNvSpPr>
          <p:nvPr>
            <p:ph type="title" orient="vert"/>
          </p:nvPr>
        </p:nvSpPr>
        <p:spPr>
          <a:xfrm>
            <a:off x="8724903" y="365129"/>
            <a:ext cx="2628899" cy="5811834"/>
          </a:xfrm>
        </p:spPr>
        <p:txBody>
          <a:bodyPr vert="eaVert"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BA42D1-9B11-2AE2-3BE7-29D3EDD2A37A}"/>
              </a:ext>
            </a:extLst>
          </p:cNvPr>
          <p:cNvSpPr txBox="1">
            <a:spLocks noGrp="1"/>
          </p:cNvSpPr>
          <p:nvPr>
            <p:ph type="body" orient="vert" idx="1"/>
          </p:nvPr>
        </p:nvSpPr>
        <p:spPr>
          <a:xfrm>
            <a:off x="838203" y="365129"/>
            <a:ext cx="7734296" cy="5811834"/>
          </a:xfrm>
        </p:spPr>
        <p:txBody>
          <a:bodyPr vert="eaVer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747112-9E73-C01E-B6FB-6819233BB21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1CCDBAD-B45A-4BD8-8D7D-E42308AD86AB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A79DC4-C50D-048A-826E-88426CE3C3E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7BB45-E513-C9E9-6EB8-67BE89ED423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6BE315A-9417-43C6-88D8-0E51A5F8604C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824106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607720-25F3-D031-0FAE-9D3ECE337F0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881F1B-35F0-2655-4363-5E3CC402842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ACAEF2-EBC0-1BCC-E1C7-775ADBAB82D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1745079-3B30-4800-B59C-4E430E0E1C35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B79140-C52B-84A2-30B7-5B203953ACBF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7CF834-01E4-EA5C-0A37-AC59BB88B0D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B91C4D7-B013-4838-91D8-5F235928BDC5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462943353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3BC6E-5D1F-00C5-4A64-C32C52DDDC1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1847" y="1709735"/>
            <a:ext cx="10515600" cy="2852735"/>
          </a:xfrm>
        </p:spPr>
        <p:txBody>
          <a:bodyPr anchor="b"/>
          <a:lstStyle>
            <a:lvl1pPr>
              <a:defRPr sz="6000"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379BD3-4495-46BF-7A97-167E7C6793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1847" y="4589465"/>
            <a:ext cx="10515600" cy="1500182"/>
          </a:xfrm>
        </p:spPr>
        <p:txBody>
          <a:bodyPr/>
          <a:lstStyle>
            <a:lvl1pPr marL="0" indent="0">
              <a:buNone/>
              <a:defRPr sz="2400">
                <a:solidFill>
                  <a:srgbClr val="898989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54AE9E-3356-E5F2-D837-7A021EC4610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E7BF430-6763-4780-85D6-9CCC8FD39FDD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02556-2862-AD93-6468-5187E4BB9812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441F33-FA08-B0CF-D664-BDF6D6A3514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D8511B3-B014-4C0C-9DB0-D59B88B16B81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17584803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2377B-E31F-F5A7-7348-3100FD24AE7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7A695-FD94-F4A5-EBE4-7F5EBABE5BB5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3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F8BA96-E517-4970-AA6F-D7F17CD75E4C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6172200" y="1825627"/>
            <a:ext cx="5181603" cy="435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7146B47-A403-2978-02A2-52D2D85617AD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7303BC7-3B4D-4594-89DE-4A40E66E5BD3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0AAE0FB-1FB2-66C5-6498-83FF861AF234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4D5CDD-2BBA-B593-FA85-669532DDF872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9B8A630-1304-42F3-B45F-6F446C2B88FC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677606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AD2334-2E43-0F5E-273E-760DEB89E72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365129"/>
            <a:ext cx="10515600" cy="1325559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DEF0F3-69CB-CB77-4A3F-0AC09C4722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9784" y="1681160"/>
            <a:ext cx="5157782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CD2E9F-41E4-4F72-DEEC-074AE75F7261}"/>
              </a:ext>
            </a:extLst>
          </p:cNvPr>
          <p:cNvSpPr txBox="1">
            <a:spLocks noGrp="1"/>
          </p:cNvSpPr>
          <p:nvPr>
            <p:ph idx="2"/>
          </p:nvPr>
        </p:nvSpPr>
        <p:spPr>
          <a:xfrm>
            <a:off x="839784" y="2505071"/>
            <a:ext cx="5157782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3992B7E-E8CB-4095-A795-42D4F38E5806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6172200" y="1681160"/>
            <a:ext cx="5183184" cy="823910"/>
          </a:xfrm>
        </p:spPr>
        <p:txBody>
          <a:bodyPr anchor="b"/>
          <a:lstStyle>
            <a:lvl1pPr marL="0" indent="0">
              <a:buNone/>
              <a:defRPr sz="2400" b="1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28123C3-D7F9-7190-6F94-48A5F52BDCE6}"/>
              </a:ext>
            </a:extLst>
          </p:cNvPr>
          <p:cNvSpPr txBox="1">
            <a:spLocks noGrp="1"/>
          </p:cNvSpPr>
          <p:nvPr>
            <p:ph idx="4"/>
          </p:nvPr>
        </p:nvSpPr>
        <p:spPr>
          <a:xfrm>
            <a:off x="6172200" y="2505071"/>
            <a:ext cx="5183184" cy="3684583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85758AD-C7E2-00CD-9F92-C73F260FA6B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B80CA05-BD0B-4C8B-AAC2-8EE9F8AF3373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BDA6645-5329-CE83-4685-5DA0FFF1E6D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C8ED19A-676F-B3E7-84D9-086738EB680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DEA9F51-C0C3-46EB-933E-D3EAE15E0993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9569689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78F22C-755D-64C3-CB0F-E13F1E83100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84CFC2-2F01-5632-59D3-C34CD73A194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322C3A32-C8D7-4401-9E1E-2B3CB0B2BA92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57456DA-0915-EA5C-9FD9-C8D4EC9BB20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3CC8146-AF10-818C-06A1-5ED73E6125D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E977FE6-4E52-4DCE-BA46-59599F26CB7D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412525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D72BDE-5708-68F8-FAAA-0DEDFE964082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870E602-400A-46C0-BFD0-0939F1A41BD7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C133E7-6141-20E3-8889-3371625F0001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2F13C-A1C5-C676-AC20-DFB9CA26640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7B47637-46C6-47F2-B12E-760C523448F5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2871950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0B024-D331-AA9F-D212-F6E6B87D07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2A451-3A72-B0DD-726A-D82CB1588D4D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3E8D6C-3CEB-8A8B-858B-A6E9CC9F0453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470AA-FBAB-915D-DC95-A533D070B14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0B6C9A0-2FBB-453B-AAE6-BD20DEB715E5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8C2757-7DFE-1997-0B15-7099BA044A3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EFFC0-85C0-EA1D-DE73-7DABD2712A3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14455F6-00EE-4CDE-8892-F3F1E5F1E126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29321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4F33F4-29A4-92BF-C894-ACE41B9CD6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9784" y="457200"/>
            <a:ext cx="3932240" cy="1600200"/>
          </a:xfrm>
        </p:spPr>
        <p:txBody>
          <a:bodyPr anchor="b"/>
          <a:lstStyle>
            <a:lvl1pPr>
              <a:defRPr sz="3200"/>
            </a:lvl1pPr>
          </a:lstStyle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A9F9BE-3177-DBA7-85AC-A747E6CDAFB2}"/>
              </a:ext>
            </a:extLst>
          </p:cNvPr>
          <p:cNvSpPr txBox="1">
            <a:spLocks noGrp="1"/>
          </p:cNvSpPr>
          <p:nvPr>
            <p:ph type="pic" idx="1"/>
          </p:nvPr>
        </p:nvSpPr>
        <p:spPr>
          <a:xfrm>
            <a:off x="5183184" y="987423"/>
            <a:ext cx="6172200" cy="4873623"/>
          </a:xfrm>
        </p:spPr>
        <p:txBody>
          <a:bodyPr/>
          <a:lstStyle>
            <a:lvl1pPr marL="0" indent="0">
              <a:buNone/>
              <a:defRPr lang="sl-SI" sz="3200"/>
            </a:lvl1pPr>
          </a:lstStyle>
          <a:p>
            <a:pPr lvl="0"/>
            <a:endParaRPr lang="sl-SI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8DB471-30FB-22F1-E8B7-AF2443BAAB0F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839784" y="2057400"/>
            <a:ext cx="3932240" cy="3811584"/>
          </a:xfrm>
        </p:spPr>
        <p:txBody>
          <a:bodyPr/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03710-87CE-EC2B-2651-93F1FCF70B3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729D9A9-8454-4A10-8715-406B7E64B6C0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1C5DE9-7AAA-82AC-3208-4C6A76C1135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sl-SI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744689-46B6-EA92-1B27-CD63BAE59F5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F79AD4C-47ED-4EA2-82A0-CF5B7DE73CE1}" type="slidenum">
              <a:t>‹#›</a:t>
            </a:fld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316601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0003D3-7228-BD3D-93EE-381073FB48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38203" y="365129"/>
            <a:ext cx="10515600" cy="13255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lvl="0"/>
            <a:r>
              <a:rPr lang="en-US"/>
              <a:t>Click to edit Master title style</a:t>
            </a:r>
            <a:endParaRPr lang="sl-SI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6023AF-0A5E-5C2E-8D63-C4824386B3B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38203" y="1825627"/>
            <a:ext cx="10515600" cy="43513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l-SI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E3C597-863F-41E1-D99E-7DE2746EA313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8382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sl-SI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6ED3E001-133C-4CED-97AD-9161313476F2}" type="datetime1">
              <a:rPr lang="sl-SI"/>
              <a:pPr lvl="0"/>
              <a:t>9.10.2022</a:t>
            </a:fld>
            <a:endParaRPr lang="sl-SI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A1959-2EEA-4F27-DE5D-C5638DB6BB60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038603" y="6356351"/>
            <a:ext cx="41148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sl-SI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endParaRPr lang="sl-SI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B2693C-2653-9A97-78CA-E0FBAB776656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8610603" y="6356351"/>
            <a:ext cx="2743200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sl-SI" sz="1200" b="0" i="0" u="none" strike="noStrike" kern="1200" cap="none" spc="0" baseline="0">
                <a:solidFill>
                  <a:srgbClr val="898989"/>
                </a:solidFill>
                <a:uFillTx/>
                <a:latin typeface="Calibri"/>
              </a:defRPr>
            </a:lvl1pPr>
          </a:lstStyle>
          <a:p>
            <a:pPr lvl="0"/>
            <a:fld id="{A54AAA0F-8F9E-4F0E-80B4-FF0CD471BE8B}" type="slidenum">
              <a:t>‹#›</a:t>
            </a:fld>
            <a:endParaRPr lang="sl-SI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marL="0" marR="0" lvl="0" indent="0" algn="l" defTabSz="914400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en-US" sz="4400" b="0" i="0" u="none" strike="noStrike" kern="1200" cap="none" spc="0" baseline="0">
          <a:solidFill>
            <a:srgbClr val="000000"/>
          </a:solidFill>
          <a:uFillTx/>
          <a:latin typeface="Calibri Light"/>
        </a:defRPr>
      </a:lvl1pPr>
    </p:titleStyle>
    <p:bodyStyle>
      <a:lvl1pPr marL="228600" marR="0" lvl="0" indent="-228600" algn="l" defTabSz="914400" rtl="0" fontAlgn="auto" hangingPunct="1">
        <a:lnSpc>
          <a:spcPct val="90000"/>
        </a:lnSpc>
        <a:spcBef>
          <a:spcPts val="1000"/>
        </a:spcBef>
        <a:spcAft>
          <a:spcPts val="0"/>
        </a:spcAft>
        <a:buSzPct val="100000"/>
        <a:buFont typeface="Arial" pitchFamily="34"/>
        <a:buChar char="•"/>
        <a:tabLst/>
        <a:defRPr lang="en-US" sz="2800" b="0" i="0" u="none" strike="noStrike" kern="1200" cap="none" spc="0" baseline="0">
          <a:solidFill>
            <a:srgbClr val="000000"/>
          </a:solidFill>
          <a:uFillTx/>
          <a:latin typeface="Calibri"/>
        </a:defRPr>
      </a:lvl1pPr>
      <a:lvl2pPr marL="685800" marR="0" lvl="1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400" b="0" i="0" u="none" strike="noStrike" kern="1200" cap="none" spc="0" baseline="0">
          <a:solidFill>
            <a:srgbClr val="000000"/>
          </a:solidFill>
          <a:uFillTx/>
          <a:latin typeface="Calibri"/>
        </a:defRPr>
      </a:lvl2pPr>
      <a:lvl3pPr marL="1143000" marR="0" lvl="2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2000" b="0" i="0" u="none" strike="noStrike" kern="1200" cap="none" spc="0" baseline="0">
          <a:solidFill>
            <a:srgbClr val="000000"/>
          </a:solidFill>
          <a:uFillTx/>
          <a:latin typeface="Calibri"/>
        </a:defRPr>
      </a:lvl3pPr>
      <a:lvl4pPr marL="1600200" marR="0" lvl="3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4pPr>
      <a:lvl5pPr marL="2057400" marR="0" lvl="4" indent="-228600" algn="l" defTabSz="914400" rtl="0" fontAlgn="auto" hangingPunct="1">
        <a:lnSpc>
          <a:spcPct val="90000"/>
        </a:lnSpc>
        <a:spcBef>
          <a:spcPts val="500"/>
        </a:spcBef>
        <a:spcAft>
          <a:spcPts val="0"/>
        </a:spcAft>
        <a:buSzPct val="100000"/>
        <a:buFont typeface="Arial" pitchFamily="34"/>
        <a:buChar char="•"/>
        <a:tabLst/>
        <a:defRPr lang="en-US" sz="1800" b="0" i="0" u="none" strike="noStrike" kern="1200" cap="none" spc="0" baseline="0">
          <a:solidFill>
            <a:srgbClr val="000000"/>
          </a:solidFill>
          <a:uFillTx/>
          <a:latin typeface="Calibri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7B02B-9358-ECFD-389C-2E1A20633E68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sl-SI"/>
              <a:t>Sredozemsko morje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21B199-89EC-6110-3432-2691EF5252CE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 b="1"/>
              <a:t>1. Lastnosti:</a:t>
            </a:r>
          </a:p>
          <a:p>
            <a:pPr lvl="0"/>
            <a:r>
              <a:rPr lang="sl-SI" b="1"/>
              <a:t>toplo morje </a:t>
            </a:r>
            <a:r>
              <a:rPr lang="sl-SI"/>
              <a:t>(geografska širina in zaprtost, skozi plitvo Gibraltarsko ožino pritekajo le zgornje, toplejše plasti iz Atlantika)</a:t>
            </a:r>
          </a:p>
          <a:p>
            <a:pPr lvl="0"/>
            <a:r>
              <a:rPr lang="sl-SI" b="1"/>
              <a:t>relativno velika slanost </a:t>
            </a:r>
            <a:r>
              <a:rPr lang="sl-SI"/>
              <a:t>(v povprečju 38 g v 1 l) zaradi manjše količine padavin in manj rek, ki se vanj izlivajo</a:t>
            </a:r>
          </a:p>
          <a:p>
            <a:pPr lvl="0"/>
            <a:r>
              <a:rPr lang="sl-SI" b="1"/>
              <a:t>modro in prosojno </a:t>
            </a:r>
            <a:r>
              <a:rPr lang="sl-SI"/>
              <a:t>(privlačno za turizem, a revno s planktonom, ki je hrana ribam).</a:t>
            </a:r>
          </a:p>
        </p:txBody>
      </p:sp>
      <p:pic>
        <p:nvPicPr>
          <p:cNvPr id="4" name="Recorded Sound">
            <a:extLst>
              <a:ext uri="{FF2B5EF4-FFF2-40B4-BE49-F238E27FC236}">
                <a16:creationId xmlns:a16="http://schemas.microsoft.com/office/drawing/2014/main" id="{548654A3-C5D1-136E-A9C4-14D843FFA0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3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5F0FF-10D4-42CD-CD2F-C59E8552101A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3" name="Content Placeholder 4" descr="A picture containing map&#10;&#10;Description automatically generated">
            <a:extLst>
              <a:ext uri="{FF2B5EF4-FFF2-40B4-BE49-F238E27FC236}">
                <a16:creationId xmlns:a16="http://schemas.microsoft.com/office/drawing/2014/main" id="{B80E0F8D-0739-6AA8-4A3B-284A274DE1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17709" y="133923"/>
            <a:ext cx="6992983" cy="3391244"/>
          </a:xfrm>
        </p:spPr>
      </p:pic>
      <p:pic>
        <p:nvPicPr>
          <p:cNvPr id="4" name="Picture 6" descr="Map&#10;&#10;Description automatically generated">
            <a:extLst>
              <a:ext uri="{FF2B5EF4-FFF2-40B4-BE49-F238E27FC236}">
                <a16:creationId xmlns:a16="http://schemas.microsoft.com/office/drawing/2014/main" id="{7ABF0111-28F2-C066-0EA7-E5C1C49C1A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0693" y="2224085"/>
            <a:ext cx="4336871" cy="2409828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5" name="Recorded Sound">
            <a:extLst>
              <a:ext uri="{FF2B5EF4-FFF2-40B4-BE49-F238E27FC236}">
                <a16:creationId xmlns:a16="http://schemas.microsoft.com/office/drawing/2014/main" id="{069EDC49-1D22-6091-2E49-3BF9EEF200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87AD2B-1CB9-85E7-DC7B-FB65F81D3863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C7C93F-98F7-402E-F082-2D054A10E69B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 b="1"/>
              <a:t>2</a:t>
            </a:r>
            <a:r>
              <a:rPr lang="sl-SI"/>
              <a:t>. </a:t>
            </a:r>
            <a:r>
              <a:rPr lang="sl-SI" b="1"/>
              <a:t>je v veliki meri onesnaženo</a:t>
            </a:r>
            <a:r>
              <a:rPr lang="sl-SI"/>
              <a:t>, zlasti deli tik pred obalo</a:t>
            </a:r>
          </a:p>
          <a:p>
            <a:pPr lvl="0"/>
            <a:r>
              <a:rPr lang="sl-SI" b="1"/>
              <a:t>Vzroki:</a:t>
            </a:r>
          </a:p>
          <a:p>
            <a:pPr lvl="0"/>
            <a:r>
              <a:rPr lang="sl-SI"/>
              <a:t>industrijske, kanalizacijske, pristaniške </a:t>
            </a:r>
            <a:r>
              <a:rPr lang="sl-SI" b="1"/>
              <a:t>odplake</a:t>
            </a:r>
            <a:r>
              <a:rPr lang="sl-SI"/>
              <a:t>, </a:t>
            </a:r>
            <a:r>
              <a:rPr lang="sl-SI" b="1"/>
              <a:t>predelovalnice nafte </a:t>
            </a:r>
            <a:r>
              <a:rPr lang="sl-SI"/>
              <a:t>ali rafinerije v bližini pristanišč</a:t>
            </a:r>
          </a:p>
          <a:p>
            <a:pPr lvl="0"/>
            <a:r>
              <a:rPr lang="sl-SI" b="1"/>
              <a:t>gosta poselitev obal</a:t>
            </a:r>
          </a:p>
          <a:p>
            <a:pPr lvl="0"/>
            <a:r>
              <a:rPr lang="sl-SI" b="1"/>
              <a:t>preveč množičen turizem</a:t>
            </a:r>
          </a:p>
          <a:p>
            <a:pPr lvl="0"/>
            <a:r>
              <a:rPr lang="sl-SI"/>
              <a:t>v preteklosti, ponekod tudi danes </a:t>
            </a:r>
            <a:r>
              <a:rPr lang="sl-SI" b="1"/>
              <a:t>premajhna skrb za okolje </a:t>
            </a:r>
            <a:r>
              <a:rPr lang="sl-SI"/>
              <a:t>(gospodarsko manj razviti del Evrope)</a:t>
            </a:r>
          </a:p>
          <a:p>
            <a:pPr lvl="0"/>
            <a:r>
              <a:rPr lang="sl-SI" b="1"/>
              <a:t>zaprtost morja </a:t>
            </a:r>
            <a:r>
              <a:rPr lang="sl-SI"/>
              <a:t>oz. njegova oblika</a:t>
            </a:r>
          </a:p>
        </p:txBody>
      </p:sp>
      <p:pic>
        <p:nvPicPr>
          <p:cNvPr id="4" name="Recorded Sound">
            <a:extLst>
              <a:ext uri="{FF2B5EF4-FFF2-40B4-BE49-F238E27FC236}">
                <a16:creationId xmlns:a16="http://schemas.microsoft.com/office/drawing/2014/main" id="{78F78FB1-705A-BED4-BC75-170F9B6D21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4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55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66112-DA95-D006-928D-465E6588A66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3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887CB421-6F98-6988-0B4B-BC0D545954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238085" y="1872343"/>
            <a:ext cx="8000963" cy="4415244"/>
          </a:xfrm>
        </p:spPr>
      </p:pic>
      <p:pic>
        <p:nvPicPr>
          <p:cNvPr id="4" name="Recorded Sound">
            <a:extLst>
              <a:ext uri="{FF2B5EF4-FFF2-40B4-BE49-F238E27FC236}">
                <a16:creationId xmlns:a16="http://schemas.microsoft.com/office/drawing/2014/main" id="{A20BCFD7-F7E2-FD4D-49EB-9DE253B45A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7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6EF1C-84E1-3EFC-746C-A3974AAF29C7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l-SI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9AA446-56DA-76C7-538C-F0068F9FDC06}"/>
              </a:ext>
            </a:extLst>
          </p:cNvPr>
          <p:cNvSpPr txBox="1"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 b="1"/>
              <a:t>3. morje se ves čas giblje:</a:t>
            </a:r>
          </a:p>
          <a:p>
            <a:pPr lvl="0"/>
            <a:r>
              <a:rPr lang="sl-SI" b="1"/>
              <a:t>morski tokovi </a:t>
            </a:r>
            <a:r>
              <a:rPr lang="sl-SI"/>
              <a:t>se gibljejo proti V ob Afriki in proti Z ob Evropi</a:t>
            </a:r>
          </a:p>
          <a:p>
            <a:pPr lvl="0"/>
            <a:r>
              <a:rPr lang="sl-SI" b="1"/>
              <a:t>valovanje</a:t>
            </a:r>
          </a:p>
          <a:p>
            <a:pPr lvl="0"/>
            <a:r>
              <a:rPr lang="sl-SI" b="1"/>
              <a:t>plimovanje</a:t>
            </a:r>
            <a:r>
              <a:rPr lang="sl-SI"/>
              <a:t> (razlika med plimo in oseko).</a:t>
            </a:r>
          </a:p>
        </p:txBody>
      </p:sp>
      <p:pic>
        <p:nvPicPr>
          <p:cNvPr id="4" name="Recorded Sound">
            <a:extLst>
              <a:ext uri="{FF2B5EF4-FFF2-40B4-BE49-F238E27FC236}">
                <a16:creationId xmlns:a16="http://schemas.microsoft.com/office/drawing/2014/main" id="{DE9BCFD7-EBAA-51A6-22F5-AB97B74E2D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196" y="3124203"/>
            <a:ext cx="609603" cy="609603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30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>
                <p:cTn id="31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157</Words>
  <Application>Microsoft Office PowerPoint</Application>
  <PresentationFormat>Widescreen</PresentationFormat>
  <Paragraphs>16</Paragraphs>
  <Slides>5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Sredozemsko morje 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Sredozemsko morje</dc:title>
  <dc:creator>Marjana Makarovič Košnjek</dc:creator>
  <cp:lastModifiedBy>Marjana Makarovič Košnjek</cp:lastModifiedBy>
  <cp:revision>1</cp:revision>
  <dcterms:created xsi:type="dcterms:W3CDTF">2020-11-09T06:00:01Z</dcterms:created>
  <dcterms:modified xsi:type="dcterms:W3CDTF">2022-10-09T18:37:49Z</dcterms:modified>
</cp:coreProperties>
</file>

<file path=docProps/thumbnail.jpeg>
</file>